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20" r:id="rId3"/>
    <p:sldId id="321" r:id="rId4"/>
    <p:sldId id="322" r:id="rId5"/>
    <p:sldId id="323" r:id="rId6"/>
    <p:sldId id="328" r:id="rId7"/>
    <p:sldId id="324" r:id="rId8"/>
    <p:sldId id="329" r:id="rId9"/>
    <p:sldId id="326" r:id="rId10"/>
    <p:sldId id="325" r:id="rId1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191F-3A6E-43CC-97B0-0882745B46FF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D873-D465-43D5-B1E3-3A5F824409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578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E824-06DE-4E16-AFF0-21E1ADA3C543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9946-AF28-44FB-9961-BB0580702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47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9946-AF28-44FB-9961-BB058070240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3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9946-AF28-44FB-9961-BB058070240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75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9946-AF28-44FB-9961-BB058070240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7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726A3-B288-4A79-8053-D79958952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8A2E24-CB19-490C-81F0-E9523CDF2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CC413E-B2E9-4E7B-BC58-D4E48623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A1C5D7-EE78-4A79-BD46-7F1CDB46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B59589-5838-4A3C-8B84-3B49AB3C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1175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2248D-C2EA-4C27-AD9C-57ADE404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1342AD-3EBD-4B26-ACFD-84E381072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EE6371-E873-4C89-971A-88CD1C60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65A39A-84F2-4ABB-B3E3-2D6AFFAC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8EDC98-0400-4174-A020-189CBA4E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5754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761991-05FE-4B8B-8937-58F1C0B3D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4E485F-8648-4806-B5A6-D697D03F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4DC966-5D39-45EF-BA38-BDD1F2A0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A3D9F0-BA43-4FEF-8EA6-5AC5CE2F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1BC25C-4E02-4CE1-AA02-E07D70E1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5540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A1B153-ACFB-44D9-8D87-9D8935B3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A7FEA-5A11-4C9B-823F-787270B0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FBEA39-D22E-479D-A094-F4670744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3A1D40-46A0-462C-B1EA-27B4E3E9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A78F4A-86E2-44CD-B07F-8F7228F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792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92B3C-53D9-429D-B05B-0638CA18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EBFCEE-8B3E-477A-9099-2D25EAE4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DF5B0-EA9A-4BEF-B733-1F24706E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704AE-06AB-4D51-B262-25B9F766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B7AD7F-CF34-4DA2-95FD-E6628D4F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9004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AEA35-8814-41D3-AF49-725FF70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E7B527-7F33-45F2-94FF-95B3AA76F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86218D-23D4-4699-A694-CDD63988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2E733-6627-4407-9A11-E3C44D10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F95ECD-F64E-4D9C-BD77-8F666926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A84B4A-959B-468D-8ACC-64F0BB1C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9201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F1FAA8-DBE1-4552-9AAA-2AAE627F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29C592-7B10-4E05-BAE7-6C5AFDE42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FC3C35-B0D8-46E2-8E20-D736B52C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34428D-140F-4793-BAD8-5415ADE0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CBE5BD-B270-44C5-A15E-E5FA43806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B9D02E-B27E-495B-80C3-1100DA3A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0C1EB64-B36D-46EF-9FC6-0C39194C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7059E7-0B68-42BE-B35D-AA5D7407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0087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CCBDD-2E2A-4E53-9B69-9FF42506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123461-DD59-45E3-B3B0-34D88028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2DA058-D403-450C-B6F7-D3C382D0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2709D36-5B25-4E9A-B4AC-3E99CF21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8903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0E6F61E-C73C-4B68-ABDE-981DE7D0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A5C93C4-39E9-451D-A790-ADA4E85A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EB3DA5-9621-4990-8313-83FD3D8A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3846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55B9A-CEB5-4BF6-AF93-3A05272D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2E7A96-AB37-4ABE-BB91-8F859C19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0CFB1B-9288-4B31-A11D-2D595B13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7B28F3-C542-4493-B7B5-02CF96E0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8E28BB-C803-41D7-A8BF-F25D4C1B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4608D-DADA-4050-B26C-2785F76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7119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4AC47-D8A0-447F-9232-315220CA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E6E8F80-C927-4568-8211-24A80A0F4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6B406B-082E-41A7-A396-C4F994A92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69A56D-AB60-4DE2-A14C-41639800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C57B9-F2D8-4D9F-8016-BCE301C9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153412-39E8-4869-BF66-79084715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32591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086C4C6-C314-46ED-9CD4-07AA9A0A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F21811-0BFC-4E36-90F8-8B22BCDA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C9B69-A372-4322-8B16-254638F26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D2B6-9A79-4C23-BABE-5FE26706528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BF2FA0-E5A3-47BB-A6F3-B3CCC8CEE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710D9C-C0E0-4337-9B07-CAA79050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1333-5F0E-4F4C-BE5D-852833BF9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7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wop.org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" y="633683"/>
            <a:ext cx="2637346" cy="819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8" y="5316318"/>
            <a:ext cx="3464171" cy="143970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08539" y="5618284"/>
            <a:ext cx="526366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dofinansowany ze  środków Rządowego Programu na Rzecz Aktywności Społecznej Osób Starszych </a:t>
            </a:r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lata 2014-2020 </a:t>
            </a:r>
            <a:endParaRPr lang="pl-PL" sz="1300" dirty="0"/>
          </a:p>
        </p:txBody>
      </p:sp>
      <p:pic>
        <p:nvPicPr>
          <p:cNvPr id="6" name="Obraz 5" descr="C:\Users\Ania\Desktop\ASOS\seniorzy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68" y="473301"/>
            <a:ext cx="2948843" cy="12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76" y="1717804"/>
            <a:ext cx="5492500" cy="36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2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Wyłonienie ostatecznej grupy: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B0F0"/>
                </a:solidFill>
              </a:rPr>
              <a:t>10 maja 2019r.  </a:t>
            </a:r>
            <a:endParaRPr lang="pl-PL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l-PL" dirty="0" smtClean="0"/>
              <a:t>Lista na stronie </a:t>
            </a:r>
            <a:r>
              <a:rPr lang="pl-PL" dirty="0" smtClean="0">
                <a:hlinkClick r:id="rId2"/>
              </a:rPr>
              <a:t>www.owop.org.pl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I powiadomienie telefoniczne grup zakwalifikowanych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Spotkanie organizacyjne dla uczestników: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B0F0"/>
                </a:solidFill>
              </a:rPr>
              <a:t>16 maja 2019 godz. </a:t>
            </a:r>
            <a:r>
              <a:rPr lang="pl-PL" dirty="0" smtClean="0">
                <a:solidFill>
                  <a:srgbClr val="00B0F0"/>
                </a:solidFill>
              </a:rPr>
              <a:t>13.00-15.00</a:t>
            </a:r>
            <a:r>
              <a:rPr lang="pl-PL" dirty="0" smtClean="0">
                <a:solidFill>
                  <a:srgbClr val="00B0F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dirty="0" smtClean="0"/>
              <a:t>Centrum Aktywności Społecznej, ul. Św. Rocha 3 (sala 206)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584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54EF6-6128-44A6-9472-A782B2FE1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500" b="1" dirty="0"/>
              <a:t>Cel projektu:</a:t>
            </a:r>
            <a:br>
              <a:rPr lang="pl-PL" sz="2500" b="1" dirty="0"/>
            </a:br>
            <a:r>
              <a:rPr lang="pl-PL" sz="2500" dirty="0"/>
              <a:t/>
            </a:r>
            <a:br>
              <a:rPr lang="pl-PL" sz="2500" dirty="0"/>
            </a:br>
            <a:r>
              <a:rPr lang="pl-PL" sz="2500" dirty="0"/>
              <a:t>Rozwój </a:t>
            </a:r>
            <a:r>
              <a:rPr lang="pl-PL" sz="2500" dirty="0" smtClean="0"/>
              <a:t>różnych form </a:t>
            </a:r>
            <a:r>
              <a:rPr lang="pl-PL" sz="2500" dirty="0"/>
              <a:t>aktywności osób starszych w społecznościach lokalnych poprzez przygotowanie 20 liderów/animatorów z 10 środowisk lokalnych z </a:t>
            </a:r>
            <a:r>
              <a:rPr lang="pl-PL" sz="2500" dirty="0" smtClean="0"/>
              <a:t>miasta Białystok i powiatu </a:t>
            </a:r>
            <a:r>
              <a:rPr lang="pl-PL" sz="2500" dirty="0"/>
              <a:t>białostockiego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w </a:t>
            </a:r>
            <a:r>
              <a:rPr lang="pl-PL" sz="2500" dirty="0"/>
              <a:t>okresie 9 miesięcy.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3904406"/>
            <a:ext cx="3288324" cy="20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Okres realizacji projektu:</a:t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b="1" dirty="0" smtClean="0"/>
              <a:t>01.04.2019 r. – 31.12.2019 r.</a:t>
            </a:r>
            <a:endParaRPr lang="pl-PL" sz="3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8" y="3815861"/>
            <a:ext cx="3676664" cy="24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0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/>
          <p:cNvSpPr>
            <a:spLocks noGrp="1"/>
          </p:cNvSpPr>
          <p:nvPr>
            <p:ph type="ctrTitle"/>
          </p:nvPr>
        </p:nvSpPr>
        <p:spPr>
          <a:xfrm>
            <a:off x="1506415" y="445355"/>
            <a:ext cx="9144000" cy="539383"/>
          </a:xfrm>
        </p:spPr>
        <p:txBody>
          <a:bodyPr>
            <a:normAutofit/>
          </a:bodyPr>
          <a:lstStyle/>
          <a:p>
            <a:r>
              <a:rPr lang="pl-PL" sz="3000" b="1" dirty="0" smtClean="0"/>
              <a:t>DZIAŁANIA</a:t>
            </a:r>
            <a:endParaRPr lang="pl-PL" sz="3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125415" y="1063869"/>
            <a:ext cx="9724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pl-PL" dirty="0" smtClean="0">
                <a:solidFill>
                  <a:srgbClr val="FF0000"/>
                </a:solidFill>
              </a:rPr>
              <a:t>Podstawowy blok edukacyjny: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Dwudniowa wizyta studyjna w Grzybowie, woj. mazowieckie (Ekologiczny Uniwersytet </a:t>
            </a:r>
            <a:r>
              <a:rPr lang="pl-PL" dirty="0" smtClean="0"/>
              <a:t>Ludowy</a:t>
            </a:r>
            <a:r>
              <a:rPr lang="pl-PL" dirty="0" smtClean="0"/>
              <a:t>)</a:t>
            </a:r>
          </a:p>
          <a:p>
            <a:r>
              <a:rPr lang="pl-PL" dirty="0" smtClean="0">
                <a:solidFill>
                  <a:srgbClr val="00B0F0"/>
                </a:solidFill>
              </a:rPr>
              <a:t>20-21 maja </a:t>
            </a:r>
            <a:r>
              <a:rPr lang="pl-PL" dirty="0" smtClean="0"/>
              <a:t>(wyjazd ok. godz. 7.00. powrót ok. godz. 19.00)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4 warsztaty </a:t>
            </a:r>
            <a:r>
              <a:rPr lang="pl-PL" dirty="0"/>
              <a:t>stacjonarne </a:t>
            </a:r>
            <a:r>
              <a:rPr lang="pl-PL" dirty="0" smtClean="0"/>
              <a:t>w godz. 12.00-17.00, w siedzibie Podlaskiego Stowarzyszenia Diabetyków, Cukrzyca a zdrowie, przy ul. Branickiego 1 w Białymstoku w dniach: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B0F0"/>
                </a:solidFill>
              </a:rPr>
              <a:t>4 czerwca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B0F0"/>
                </a:solidFill>
              </a:rPr>
              <a:t>14 czerwca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B0F0"/>
                </a:solidFill>
              </a:rPr>
              <a:t>28 czerwca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B0F0"/>
                </a:solidFill>
              </a:rPr>
              <a:t>5 lipca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 smtClean="0"/>
              <a:t>Zakres tematyczny: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Umiejętność definiowania i zarządzania projektem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Rola lidera i animatora w  środowisku lokalnym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Budowanie przyjaznej współpracy w środowisku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Tworzenie mapy zasobów i potrzeb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Angażowanie i wspieranie społeczności lokalnej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9" y="3334482"/>
            <a:ext cx="3642946" cy="27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9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90246" y="671691"/>
            <a:ext cx="97242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II. Przygotowanie i realizacja inicjatyw </a:t>
            </a:r>
            <a:r>
              <a:rPr lang="pl-PL" dirty="0" smtClean="0">
                <a:solidFill>
                  <a:srgbClr val="00B0F0"/>
                </a:solidFill>
              </a:rPr>
              <a:t>(lipiec – październik 2019)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 smtClean="0">
              <a:solidFill>
                <a:srgbClr val="00B0F0"/>
              </a:solidFill>
            </a:endParaRPr>
          </a:p>
          <a:p>
            <a:pPr marL="400050" indent="-400050">
              <a:buAutoNum type="romanUcPeriod" startAt="2"/>
            </a:pPr>
            <a:endParaRPr lang="pl-P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 wsparciu opiekunów uczestnicy planują w swoich społecznościach inicjatywę lokalną </a:t>
            </a:r>
            <a:r>
              <a:rPr lang="pl-PL" b="1" dirty="0" smtClean="0">
                <a:solidFill>
                  <a:srgbClr val="0070C0"/>
                </a:solidFill>
              </a:rPr>
              <a:t>dla co najmniej 10 osób. </a:t>
            </a:r>
            <a:r>
              <a:rPr lang="pl-PL" dirty="0"/>
              <a:t>Każda para uczestników będzie miała swojego </a:t>
            </a:r>
            <a:r>
              <a:rPr lang="pl-PL" dirty="0" smtClean="0"/>
              <a:t>opiekuna.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Na inicjatywę jest pula środków w wysokości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2 000 zł.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 ramach zadania uczestnicy zrealizują ciekawe i potrzebne przedsięwzięcia</a:t>
            </a:r>
            <a:r>
              <a:rPr lang="pl-PL" dirty="0"/>
              <a:t> </a:t>
            </a:r>
            <a:r>
              <a:rPr lang="pl-PL" dirty="0" smtClean="0"/>
              <a:t>np. piknik sąsiedzki, warsztaty fotografii, dzień seniora, warsztaty kulinarne dla rodzin, wystawa rękodzieła, działania na rzecz poprawy wizerunku osób starszych, kampanie informacyjno-edukacyjne dot. seniorów.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Pomysły na inicjatywy będą wyłaniane podczas spotkań animacyjnych. Po spotkaniach będzie przygotowywana fiszka projektowa (opis planowanych działań).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Środki finansowe nie są przekazywane uczestnikom, wydatki są opłacane przez Realizatora na podstawie przygotowanych zaakceptowanych kosztorysów. Wydatki kwalifikowane: zakup poczęstunku, zakup materiałów niezbędnych do przeprowadzenia inicjatywy, opłata za prowadzenie zajęć, itp.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8819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7476" y="782516"/>
            <a:ext cx="97242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 smtClean="0">
                <a:solidFill>
                  <a:srgbClr val="FF0000"/>
                </a:solidFill>
              </a:rPr>
              <a:t>III. Blok inspiracji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/>
              <a:t>1. Jednodniowa </a:t>
            </a:r>
            <a:r>
              <a:rPr lang="pl-PL" dirty="0"/>
              <a:t>wizyta studyjna na terenie województwa </a:t>
            </a:r>
            <a:r>
              <a:rPr lang="pl-PL" dirty="0" smtClean="0"/>
              <a:t>podlaskiego </a:t>
            </a:r>
            <a:r>
              <a:rPr lang="pl-PL" dirty="0" smtClean="0">
                <a:solidFill>
                  <a:srgbClr val="00B0F0"/>
                </a:solidFill>
              </a:rPr>
              <a:t>(sierpień 2019)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/>
              <a:t>Zapoznanie się z dobrymi praktykami podejmowanej aktywności przez seniorów połączona ze zwiedzaniem lokalnej atrakcji turystycznej.</a:t>
            </a:r>
          </a:p>
          <a:p>
            <a:endParaRPr lang="pl-PL" dirty="0"/>
          </a:p>
          <a:p>
            <a:r>
              <a:rPr lang="pl-PL" dirty="0" smtClean="0"/>
              <a:t>2. Gra miejska </a:t>
            </a:r>
            <a:r>
              <a:rPr lang="pl-PL" dirty="0" smtClean="0">
                <a:solidFill>
                  <a:srgbClr val="00B0F0"/>
                </a:solidFill>
              </a:rPr>
              <a:t>(7 września 2019). </a:t>
            </a:r>
            <a:r>
              <a:rPr lang="pl-PL" dirty="0" smtClean="0"/>
              <a:t>10 zespołów 5 osobowych (para uczestników + 3 osoby ze społeczności). Miejsce: Białystok. Czas trwania: 2-3 godz.  Zakończenie wspólnym poczęstunkiem.</a:t>
            </a:r>
          </a:p>
          <a:p>
            <a:endParaRPr lang="pl-PL" dirty="0"/>
          </a:p>
          <a:p>
            <a:r>
              <a:rPr lang="pl-PL" dirty="0" smtClean="0"/>
              <a:t>3. Spotkanie </a:t>
            </a:r>
            <a:r>
              <a:rPr lang="pl-PL" dirty="0"/>
              <a:t>w formule open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smtClean="0"/>
              <a:t>dot. </a:t>
            </a:r>
            <a:r>
              <a:rPr lang="pl-PL" dirty="0"/>
              <a:t>podejmowania aktywności przez </a:t>
            </a:r>
            <a:r>
              <a:rPr lang="pl-PL" dirty="0" smtClean="0"/>
              <a:t>seniorów </a:t>
            </a:r>
            <a:r>
              <a:rPr lang="pl-PL" dirty="0" smtClean="0">
                <a:solidFill>
                  <a:srgbClr val="00B0F0"/>
                </a:solidFill>
              </a:rPr>
              <a:t>(październik).</a:t>
            </a:r>
          </a:p>
          <a:p>
            <a:r>
              <a:rPr lang="pl-PL" dirty="0" smtClean="0"/>
              <a:t>Uczestnikami spotkania będą seniorzy oraz osoby zaangażowane w politykę senioralną. Spotkanie        </a:t>
            </a:r>
          </a:p>
          <a:p>
            <a:r>
              <a:rPr lang="pl-PL" dirty="0" smtClean="0"/>
              <a:t>będzie dotyczyło aktywności seniorów, możliwości i potrzeb w tym zagadnieniu. Spotkanie będzie  </a:t>
            </a:r>
          </a:p>
          <a:p>
            <a:r>
              <a:rPr lang="pl-PL" dirty="0" smtClean="0"/>
              <a:t>trwało do 6 godz. 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56" y="246185"/>
            <a:ext cx="3406531" cy="22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63870" y="289432"/>
            <a:ext cx="972429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IV. Blok wzmacniający </a:t>
            </a:r>
            <a:r>
              <a:rPr lang="pl-PL" dirty="0" smtClean="0">
                <a:solidFill>
                  <a:srgbClr val="00B0F0"/>
                </a:solidFill>
              </a:rPr>
              <a:t>(listopad 2019) </a:t>
            </a:r>
            <a:r>
              <a:rPr lang="pl-PL" dirty="0" smtClean="0"/>
              <a:t>Spotkania w </a:t>
            </a:r>
            <a:r>
              <a:rPr lang="pl-PL" dirty="0"/>
              <a:t>siedzibie Podlaskiego Stowarzyszenia Diabetyków, Cukrzyca a zdrowie, przy ul. Branickiego 1 w</a:t>
            </a:r>
            <a:r>
              <a:rPr lang="pl-PL" dirty="0" smtClean="0"/>
              <a:t> godz. 10.00-15.00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pl-PL" dirty="0" smtClean="0"/>
              <a:t>Warsztat z budowania wizerunku (os. prowadząca: stylista, wizażysta) </a:t>
            </a:r>
          </a:p>
          <a:p>
            <a:pPr marL="342900" indent="-342900">
              <a:buAutoNum type="arabicPeriod"/>
            </a:pPr>
            <a:r>
              <a:rPr lang="pl-PL" dirty="0" smtClean="0"/>
              <a:t>Warsztat z budowania relacji (os. prowadząca: psycholog, seksuolog)</a:t>
            </a:r>
          </a:p>
          <a:p>
            <a:pPr marL="342900" indent="-342900">
              <a:buAutoNum type="arabicPeriod"/>
            </a:pPr>
            <a:r>
              <a:rPr lang="pl-PL" dirty="0" smtClean="0"/>
              <a:t>Warsztat na temat prowadzenie zdrowego stylu życia (os. prowadząca: dietetyk, instruktor fitness)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V</a:t>
            </a:r>
            <a:r>
              <a:rPr lang="pl-PL" dirty="0">
                <a:solidFill>
                  <a:srgbClr val="FF0000"/>
                </a:solidFill>
              </a:rPr>
              <a:t>. </a:t>
            </a:r>
            <a:r>
              <a:rPr lang="pl-PL" dirty="0" smtClean="0">
                <a:solidFill>
                  <a:srgbClr val="FF0000"/>
                </a:solidFill>
              </a:rPr>
              <a:t>Podsumowanie </a:t>
            </a:r>
            <a:r>
              <a:rPr lang="pl-PL" dirty="0" smtClean="0">
                <a:solidFill>
                  <a:srgbClr val="00B0F0"/>
                </a:solidFill>
              </a:rPr>
              <a:t>(październik - grudzień)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dirty="0" smtClean="0"/>
              <a:t>Wyjście do instytucji kultury (teatr, opera) </a:t>
            </a:r>
            <a:r>
              <a:rPr lang="pl-PL" dirty="0">
                <a:solidFill>
                  <a:srgbClr val="00B0F0"/>
                </a:solidFill>
              </a:rPr>
              <a:t>(październik - grudzień</a:t>
            </a:r>
            <a:r>
              <a:rPr lang="pl-PL" dirty="0" smtClean="0">
                <a:solidFill>
                  <a:srgbClr val="00B0F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smtClean="0"/>
              <a:t>Planowane jest 1-3 wyjścia w zależności od repertuaru. </a:t>
            </a:r>
          </a:p>
          <a:p>
            <a:pPr marL="342900" indent="-342900">
              <a:buAutoNum type="arabicPeriod"/>
            </a:pPr>
            <a:r>
              <a:rPr lang="pl-PL" dirty="0" smtClean="0"/>
              <a:t>Warsztat ewaluacyjny + podsumowanie </a:t>
            </a:r>
            <a:r>
              <a:rPr lang="pl-PL" dirty="0" smtClean="0">
                <a:solidFill>
                  <a:srgbClr val="00B0F0"/>
                </a:solidFill>
              </a:rPr>
              <a:t>(grudzień). </a:t>
            </a:r>
          </a:p>
          <a:p>
            <a:r>
              <a:rPr lang="pl-PL" dirty="0" smtClean="0"/>
              <a:t>Podczas spotkania zostanie przeprowadzona ewaluacja samego projektu jak również ewaluacja działań podejmowanych przez uczestników w swoich społecznościach lokalnych). </a:t>
            </a:r>
            <a:br>
              <a:rPr lang="pl-PL" dirty="0" smtClean="0"/>
            </a:br>
            <a:r>
              <a:rPr lang="pl-PL" dirty="0" smtClean="0"/>
              <a:t>Podsumowanie całego projektu. </a:t>
            </a:r>
            <a:endParaRPr lang="pl-PL" dirty="0"/>
          </a:p>
          <a:p>
            <a:endParaRPr lang="pl-PL" dirty="0" smtClean="0"/>
          </a:p>
          <a:p>
            <a:pPr marL="342900" indent="-342900">
              <a:buAutoNum type="arabicPeriod"/>
            </a:pPr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8" y="2936845"/>
            <a:ext cx="2870200" cy="19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2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39383"/>
          </a:xfrm>
        </p:spPr>
        <p:txBody>
          <a:bodyPr>
            <a:normAutofit/>
          </a:bodyPr>
          <a:lstStyle/>
          <a:p>
            <a:r>
              <a:rPr lang="pl-PL" sz="3000" b="1" dirty="0" smtClean="0"/>
              <a:t>DZIAŁANIA</a:t>
            </a:r>
            <a:endParaRPr lang="pl-PL" sz="3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099039" y="2056686"/>
            <a:ext cx="9724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VI. Promocja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pl-PL" dirty="0" smtClean="0"/>
              <a:t>Profesjonalna sesja zdjęciowa </a:t>
            </a:r>
            <a:r>
              <a:rPr lang="pl-PL" dirty="0" smtClean="0">
                <a:solidFill>
                  <a:srgbClr val="00B0F0"/>
                </a:solidFill>
              </a:rPr>
              <a:t>(jesień). </a:t>
            </a:r>
          </a:p>
          <a:p>
            <a:pPr marL="342900" indent="-342900">
              <a:buAutoNum type="arabicPeriod"/>
            </a:pPr>
            <a:r>
              <a:rPr lang="pl-PL" dirty="0" smtClean="0"/>
              <a:t>Film – relacja z inicjatyw realizowanych przez uczestników </a:t>
            </a:r>
            <a:r>
              <a:rPr lang="pl-PL" dirty="0" smtClean="0">
                <a:solidFill>
                  <a:srgbClr val="00B0F0"/>
                </a:solidFill>
              </a:rPr>
              <a:t>(lipiec – październik).   </a:t>
            </a:r>
          </a:p>
          <a:p>
            <a:pPr marL="342900" indent="-342900">
              <a:buAutoNum type="arabicPeriod"/>
            </a:pPr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9" y="3630285"/>
            <a:ext cx="4224215" cy="28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9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Udział w działaniach jest bezpłatny. </a:t>
            </a:r>
          </a:p>
          <a:p>
            <a:r>
              <a:rPr lang="pl-PL" dirty="0" smtClean="0"/>
              <a:t>Uczestnicy są ubezpieczeni podczas wydarzeń projektowych NWW.</a:t>
            </a:r>
          </a:p>
          <a:p>
            <a:r>
              <a:rPr lang="pl-PL" dirty="0" smtClean="0"/>
              <a:t>Podczas spotkań edukacyjnych zapewniony jest poczęstunek.</a:t>
            </a:r>
          </a:p>
          <a:p>
            <a:r>
              <a:rPr lang="pl-PL" dirty="0" smtClean="0"/>
              <a:t>Podczas wizyty dwudniowej zapewniony jest transport, wyżywienie </a:t>
            </a:r>
            <a:br>
              <a:rPr lang="pl-PL" dirty="0" smtClean="0"/>
            </a:br>
            <a:r>
              <a:rPr lang="pl-PL" dirty="0" smtClean="0"/>
              <a:t>i nocleg.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6426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512</Words>
  <Application>Microsoft Office PowerPoint</Application>
  <PresentationFormat>Panoramiczny</PresentationFormat>
  <Paragraphs>98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Cel projektu:  Rozwój różnych form aktywności osób starszych w społecznościach lokalnych poprzez przygotowanie 20 liderów/animatorów z 10 środowisk lokalnych z miasta Białystok i powiatu białostockiego  w okresie 9 miesięcy. </vt:lpstr>
      <vt:lpstr>Okres realizacji projektu:  01.04.2019 r. – 31.12.2019 r.</vt:lpstr>
      <vt:lpstr>DZIAŁANIA</vt:lpstr>
      <vt:lpstr>Prezentacja programu PowerPoint</vt:lpstr>
      <vt:lpstr>Prezentacja programu PowerPoint</vt:lpstr>
      <vt:lpstr>Prezentacja programu PowerPoint</vt:lpstr>
      <vt:lpstr>DZIAŁANIA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PostScript P. Sędziak</dc:creator>
  <cp:lastModifiedBy>Ania</cp:lastModifiedBy>
  <cp:revision>51</cp:revision>
  <cp:lastPrinted>2018-11-14T10:53:39Z</cp:lastPrinted>
  <dcterms:created xsi:type="dcterms:W3CDTF">2018-11-04T10:41:42Z</dcterms:created>
  <dcterms:modified xsi:type="dcterms:W3CDTF">2019-05-08T11:38:39Z</dcterms:modified>
</cp:coreProperties>
</file>